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9324" y="908565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>
              <a:latin typeface="+mj-lt"/>
              <a:cs typeface="Times New Roman" panose="02020603050405020304" pitchFamily="18" charset="0"/>
            </a:endParaRPr>
          </a:p>
          <a:p>
            <a:endParaRPr lang="en-GB" sz="1000" b="1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Forschung</a:t>
            </a:r>
            <a:r>
              <a:rPr lang="en-GB" sz="4400"/>
              <a:t> von Martin </a:t>
            </a:r>
            <a:r>
              <a:rPr lang="en-GB" sz="4400" err="1"/>
              <a:t>Eitel</a:t>
            </a:r>
            <a:r>
              <a:rPr lang="en-GB" sz="4400"/>
              <a:t>, Alex </a:t>
            </a:r>
            <a:r>
              <a:rPr lang="en-GB" sz="4400" err="1"/>
              <a:t>Komyakov</a:t>
            </a:r>
            <a:r>
              <a:rPr lang="en-GB" sz="4400"/>
              <a:t>, Luisa </a:t>
            </a:r>
            <a:r>
              <a:rPr lang="en-GB" sz="4400" err="1"/>
              <a:t>Sauerbray</a:t>
            </a:r>
            <a:r>
              <a:rPr lang="en-GB" sz="440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607957" y="12287047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541384" y="15773185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10095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unmittelbarer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starker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Aldebaran hat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ufernahen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Bereich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besonders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geeignet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erwiesen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546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16</cp:revision>
  <dcterms:created xsi:type="dcterms:W3CDTF">2021-10-16T18:10:29Z</dcterms:created>
  <dcterms:modified xsi:type="dcterms:W3CDTF">2021-10-17T13:12:01Z</dcterms:modified>
</cp:coreProperties>
</file>